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8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9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0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1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3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4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  <p:sldMasterId id="2147484090" r:id="rId35"/>
    <p:sldMasterId id="2147484103" r:id="rId36"/>
    <p:sldMasterId id="2147484116" r:id="rId37"/>
    <p:sldMasterId id="2147484129" r:id="rId38"/>
    <p:sldMasterId id="2147484142" r:id="rId39"/>
    <p:sldMasterId id="2147484155" r:id="rId40"/>
    <p:sldMasterId id="2147484168" r:id="rId41"/>
    <p:sldMasterId id="2147484181" r:id="rId42"/>
    <p:sldMasterId id="2147484194" r:id="rId43"/>
    <p:sldMasterId id="2147484207" r:id="rId44"/>
    <p:sldMasterId id="2147484220" r:id="rId45"/>
  </p:sldMasterIdLst>
  <p:sldIdLst>
    <p:sldId id="256" r:id="rId46"/>
    <p:sldId id="257" r:id="rId47"/>
    <p:sldId id="258" r:id="rId48"/>
    <p:sldId id="259" r:id="rId49"/>
  </p:sldIdLst>
  <p:sldSz cx="10688638" cy="7562850"/>
  <p:notesSz cx="678973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55" y="24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32" name="Image 3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3" name="Image 3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" name="Image 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0" name="Image 3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71" name="Image 3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5" name="Image 4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06" name="Image 4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0" name="Image 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41" name="Image 44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5" name="Image 47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76" name="Image 47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5" name="Image 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16" name="Image 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53" name="Image 5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54" name="Image 5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91" name="Image 59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92" name="Image 59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29" name="Image 62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30" name="Image 62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67" name="Image 6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68" name="Image 66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5" name="Image 7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06" name="Image 7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3" name="Image 74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44" name="Image 7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1" name="Image 78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82" name="Image 78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9" name="Image 8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20" name="Image 8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7" name="Image 85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58" name="Image 85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95" name="Image 89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96" name="Image 89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33" name="Image 9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34" name="Image 93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71" name="Image 9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72" name="Image 97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10" name="Image 100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11" name="Image 101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49" name="Image 10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50" name="Image 10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8" name="Image 10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89" name="Image 108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7" name="Image 10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27" name="Image 112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28" name="Image 112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6" name="Image 116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67" name="Image 11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5" name="Image 12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06" name="Image 12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4" name="Image 12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45" name="Image 12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83" name="Image 12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84" name="Image 1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22" name="Image 132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23" name="Image 132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61" name="Image 136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62" name="Image 136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00" name="Image 139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01" name="Image 140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9" name="Image 143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40" name="Image 1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8" name="Image 147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79" name="Image 14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5" name="Image 1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15" name="Image 1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16" name="Image 1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9" name="Image 15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50" name="Image 15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3" name="Image 15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84" name="Image 15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19" name="Image 16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20" name="Image 16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53" name="Image 16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54" name="Image 16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87" name="Image 168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88" name="Image 16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9" name="Image 1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80" name="Image 17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3" name="Image 21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14" name="Image 21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48" name="Image 24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49" name="Image 2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4" name="Image 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85" name="Image 28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4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6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6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6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6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6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image" Target="../media/image6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6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image" Target="../media/image6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image" Target="../media/image6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image" Target="../media/image6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Relationship Id="rId14" Type="http://schemas.openxmlformats.org/officeDocument/2006/relationships/image" Target="../media/image6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image" Target="../media/image2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image" Target="../media/image27.w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Relationship Id="rId14" Type="http://schemas.openxmlformats.org/officeDocument/2006/relationships/image" Target="../media/image28.w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image" Target="../media/image29.wmf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7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Relationship Id="rId14" Type="http://schemas.openxmlformats.org/officeDocument/2006/relationships/image" Target="../media/image29.wmf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image" Target="../media/image29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14.wmf"/><Relationship Id="rId26" Type="http://schemas.openxmlformats.org/officeDocument/2006/relationships/image" Target="../media/image22.wmf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7.wmf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13.wmf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12.wmf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1.wmf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0.png"/><Relationship Id="rId22" Type="http://schemas.openxmlformats.org/officeDocument/2006/relationships/image" Target="../media/image1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4" descr="BANDO-horizontal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dt"/>
          </p:nvPr>
        </p:nvSpPr>
        <p:spPr>
          <a:xfrm>
            <a:off x="9148680" y="7197840"/>
            <a:ext cx="9604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ftr"/>
          </p:nvPr>
        </p:nvSpPr>
        <p:spPr>
          <a:xfrm>
            <a:off x="7151400" y="6983280"/>
            <a:ext cx="3384360" cy="277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sldNum"/>
          </p:nvPr>
        </p:nvSpPr>
        <p:spPr>
          <a:xfrm>
            <a:off x="9993240" y="7197840"/>
            <a:ext cx="5428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fld id="{1AC4D695-FCE0-472B-9D7B-7F85A400C797}" type="slidenum">
              <a:rPr lang="fr-FR" sz="2400"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Object 1"/>
          <p:cNvPicPr/>
          <p:nvPr/>
        </p:nvPicPr>
        <p:blipFill>
          <a:blip r:embed="rId14"/>
          <a:stretch/>
        </p:blipFill>
        <p:spPr>
          <a:xfrm>
            <a:off x="0" y="0"/>
            <a:ext cx="185760" cy="174600"/>
          </a:xfrm>
          <a:prstGeom prst="rect">
            <a:avLst/>
          </a:prstGeom>
          <a:ln>
            <a:noFill/>
          </a:ln>
        </p:spPr>
      </p:pic>
      <p:sp>
        <p:nvSpPr>
          <p:cNvPr id="478" name="CustomShape 1"/>
          <p:cNvSpPr/>
          <p:nvPr/>
        </p:nvSpPr>
        <p:spPr>
          <a:xfrm>
            <a:off x="0" y="1555920"/>
            <a:ext cx="10688760" cy="162216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023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482" name="PlaceHolder 4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2185E11-5C40-415F-B00B-8A3392DC3925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2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AC95F6B-B4A4-432C-9792-4F9C5BC62EC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5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E48A023-1918-4C41-9659-5D898AAEBCC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9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4BC09E7-F62E-4CF8-9F57-F03B7023AD1D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3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16548AE-0B1A-4B2D-BC4A-ED231B8CB50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7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F1A9A81E-E82C-40A6-B217-EFD57F688848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69EBC0D-BA7E-4710-9E6A-78D50853B18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  <p:pic>
        <p:nvPicPr>
          <p:cNvPr id="3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1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B2B176DB-8E02-4B65-914F-9B76EE44C529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4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7C125211-2547-4FAA-9BF0-0001DF6A502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8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52B51BF5-78E6-4E5C-83D9-FC3FC17666BA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2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95600BB0-067C-45CF-A92A-15E2D5901451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6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354A9FD2-7E32-4100-8CE7-4E96B2F5D13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00" name="PlaceHolder 3"/>
          <p:cNvSpPr>
            <a:spLocks noGrp="1"/>
          </p:cNvSpPr>
          <p:nvPr>
            <p:ph type="sldNum"/>
          </p:nvPr>
        </p:nvSpPr>
        <p:spPr>
          <a:xfrm>
            <a:off x="7927920" y="6908760"/>
            <a:ext cx="2494080" cy="4017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F6E245C-709E-4E9F-84AA-F603DF8D202D}" type="slidenum">
              <a:rPr lang="fr-FR" sz="900">
                <a:solidFill>
                  <a:srgbClr val="989898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38" name="PlaceHolder 3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104400" tIns="52200" rIns="104400" bIns="5220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97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ADD3C4D-4CE9-4328-B1A6-22E03EE5C0B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97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7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1816F872-48F9-405D-A96D-1A73AD8B89DF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1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6A1DD44F-83D7-4000-9129-683DC1176B74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1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1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1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17EAA56-FF4E-4113-A2CA-0363A4488967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52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A46CA18-5058-4123-8E0C-BFA1048F9D9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53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54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55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AB2B299F-264C-4CDA-A5FB-6017CE335F7B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 descr="Vibration_CMJN"/>
          <p:cNvPicPr/>
          <p:nvPr/>
        </p:nvPicPr>
        <p:blipFill>
          <a:blip r:embed="rId14"/>
          <a:stretch/>
        </p:blipFill>
        <p:spPr>
          <a:xfrm>
            <a:off x="0" y="3305160"/>
            <a:ext cx="6186600" cy="954000"/>
          </a:xfrm>
          <a:prstGeom prst="rect">
            <a:avLst/>
          </a:prstGeom>
          <a:ln>
            <a:noFill/>
          </a:ln>
        </p:spPr>
      </p:pic>
      <p:pic>
        <p:nvPicPr>
          <p:cNvPr id="73" name="Picture 7" descr="image001"/>
          <p:cNvPicPr/>
          <p:nvPr/>
        </p:nvPicPr>
        <p:blipFill>
          <a:blip r:embed="rId15"/>
          <a:stretch/>
        </p:blipFill>
        <p:spPr>
          <a:xfrm>
            <a:off x="5595840" y="3224160"/>
            <a:ext cx="5092920" cy="12700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91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69C3B9E1-0F00-4D0D-A3E3-D5506263E25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92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3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94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7554B3E-E130-4ABC-8709-69974D46CD55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30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7EB1BE3-CC93-4CC7-B3ED-60C405FD4AEA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131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32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33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5BA58A0-00B6-45DC-A5A8-4C7DB4B9E945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69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B196148-6B12-45C3-B09A-321DAC8C2E3F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170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72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BD9C3A3-0825-4DA3-8A4B-3BDBDBA4FDA4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08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FB37F45B-58CC-4842-A0CF-0FDBA0D517B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09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10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11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0EEA6545-1648-457C-BA5A-3F482BC27843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47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1E86F24-75E5-4DE2-B2D5-72F0FE25F8E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48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49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50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7FECFAC-AAB1-4297-B2A0-54CC0EC4E85A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86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5220CE6-70FC-4A48-8210-B7DE348E3BF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87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88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89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91A6D59-B8C9-413B-85B2-C51DCA3FD537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/>
    <p:bodyStyle/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25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DA3B611-2131-4DD2-B8C1-C35D9C87CE62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326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27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28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7857FD16-D7C6-4BC3-9A92-028D0D5403FD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/>
    <p:bodyStyle/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6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115995B-591F-4953-83C1-721D3683646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36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6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6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2A693B2-65C0-41DB-8769-0C9DDA155F15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/>
    <p:bodyStyle/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40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45C9945B-9ED8-40BB-92DD-461095DB4CE9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40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40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40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A68722E-9C11-4F56-8B4F-4EEFEAF9354A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xStyles>
    <p:titleStyle/>
    <p:bodyStyle/>
    <p:otherStyle/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Picture 6" descr="http://www.arnaudgobet.fr/wp-content/uploads/2013/03/logo-Medicen.jpg"/>
          <p:cNvPicPr/>
          <p:nvPr/>
        </p:nvPicPr>
        <p:blipFill>
          <a:blip r:embed="rId14"/>
          <a:stretch/>
        </p:blipFill>
        <p:spPr>
          <a:xfrm>
            <a:off x="6665760" y="446040"/>
            <a:ext cx="3659400" cy="811440"/>
          </a:xfrm>
          <a:prstGeom prst="rect">
            <a:avLst/>
          </a:prstGeom>
          <a:ln>
            <a:noFill/>
          </a:ln>
        </p:spPr>
      </p:pic>
      <p:pic>
        <p:nvPicPr>
          <p:cNvPr id="1442" name="Picture 7" descr="C:\Users\LLR\Pictures\Loïc\Small Business France\Communication\SBF web.jpg"/>
          <p:cNvPicPr/>
          <p:nvPr/>
        </p:nvPicPr>
        <p:blipFill>
          <a:blip r:embed="rId15"/>
          <a:stretch/>
        </p:blipFill>
        <p:spPr>
          <a:xfrm>
            <a:off x="293760" y="287280"/>
            <a:ext cx="2189160" cy="1293840"/>
          </a:xfrm>
          <a:prstGeom prst="rect">
            <a:avLst/>
          </a:prstGeom>
          <a:ln>
            <a:noFill/>
          </a:ln>
        </p:spPr>
      </p:pic>
      <p:sp>
        <p:nvSpPr>
          <p:cNvPr id="1443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4" name="PlaceHolder 2"/>
          <p:cNvSpPr>
            <a:spLocks noGrp="1"/>
          </p:cNvSpPr>
          <p:nvPr>
            <p:ph type="ftr"/>
          </p:nvPr>
        </p:nvSpPr>
        <p:spPr>
          <a:xfrm>
            <a:off x="3652560" y="7010280"/>
            <a:ext cx="33829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5" name="PlaceHolder 3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55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4AB2BAC1-0261-4984-AAF6-DDC89B9D05E8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89D14177-92B9-48DA-A4C0-70386E905AE2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  <p:pic>
        <p:nvPicPr>
          <p:cNvPr id="111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83738D1-33F1-45A7-8444-CF2476924283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81" name="PlaceHolder 2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9DDFAC54-877C-4BCC-A7B1-56886E96C68A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‹N°›</a:t>
            </a:fld>
            <a:endParaRPr/>
          </a:p>
        </p:txBody>
      </p:sp>
      <p:sp>
        <p:nvSpPr>
          <p:cNvPr id="1482" name="PlaceHolder 3"/>
          <p:cNvSpPr>
            <a:spLocks noGrp="1"/>
          </p:cNvSpPr>
          <p:nvPr>
            <p:ph type="ftr"/>
          </p:nvPr>
        </p:nvSpPr>
        <p:spPr>
          <a:xfrm>
            <a:off x="3651120" y="7010280"/>
            <a:ext cx="338616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/>
    <p:bodyStyle/>
    <p:otherStyle/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/>
    <p:bodyStyle/>
    <p:otherStyle/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xStyles>
    <p:titleStyle/>
    <p:bodyStyle/>
    <p:otherStyle/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0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5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/>
              <a:buChar char="•"/>
            </a:pPr>
            <a:r>
              <a:rPr lang="en-US" sz="3600">
                <a:latin typeface="Century Gothic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3200">
                <a:latin typeface="Century Gothic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700">
                <a:latin typeface="Century Gothic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300">
                <a:latin typeface="Century Gothic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300">
                <a:latin typeface="Century Gothic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300">
                <a:latin typeface="Century Gothic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300">
                <a:latin typeface="Century Gothic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/>
    <p:bodyStyle/>
    <p:otherStyle/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/>
    <p:bodyStyle/>
    <p:otherStyle/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 1" descr="COUV-PPT_ok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51" name="Picture 2" descr="X:\Charte graphique\bandeau des financeurs\bandeau der des der\bandeau 20140225.JPG"/>
          <p:cNvPicPr/>
          <p:nvPr/>
        </p:nvPicPr>
        <p:blipFill>
          <a:blip r:embed="rId15"/>
          <a:stretch/>
        </p:blipFill>
        <p:spPr>
          <a:xfrm>
            <a:off x="5183280" y="6445080"/>
            <a:ext cx="5235480" cy="9781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 1" descr="COUV-PPT_ok_GB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87" name="Image 5" descr="LOG-etat.wmf"/>
          <p:cNvPicPr/>
          <p:nvPr/>
        </p:nvPicPr>
        <p:blipFill>
          <a:blip r:embed="rId15"/>
          <a:stretch/>
        </p:blipFill>
        <p:spPr>
          <a:xfrm>
            <a:off x="5072040" y="6625440"/>
            <a:ext cx="389520" cy="502560"/>
          </a:xfrm>
          <a:prstGeom prst="rect">
            <a:avLst/>
          </a:prstGeom>
          <a:ln>
            <a:noFill/>
          </a:ln>
        </p:spPr>
      </p:pic>
      <p:pic>
        <p:nvPicPr>
          <p:cNvPr id="288" name="Image 6" descr="LOG_mairie paris.wmf"/>
          <p:cNvPicPr/>
          <p:nvPr/>
        </p:nvPicPr>
        <p:blipFill>
          <a:blip r:embed="rId16"/>
          <a:stretch/>
        </p:blipFill>
        <p:spPr>
          <a:xfrm>
            <a:off x="5681520" y="6656400"/>
            <a:ext cx="752400" cy="86040"/>
          </a:xfrm>
          <a:prstGeom prst="rect">
            <a:avLst/>
          </a:prstGeom>
          <a:ln>
            <a:noFill/>
          </a:ln>
        </p:spPr>
      </p:pic>
      <p:pic>
        <p:nvPicPr>
          <p:cNvPr id="289" name="Image 7" descr="LOG_IDF.wmf"/>
          <p:cNvPicPr/>
          <p:nvPr/>
        </p:nvPicPr>
        <p:blipFill>
          <a:blip r:embed="rId17"/>
          <a:stretch/>
        </p:blipFill>
        <p:spPr>
          <a:xfrm>
            <a:off x="6710040" y="6649920"/>
            <a:ext cx="579960" cy="96480"/>
          </a:xfrm>
          <a:prstGeom prst="rect">
            <a:avLst/>
          </a:prstGeom>
          <a:ln>
            <a:noFill/>
          </a:ln>
        </p:spPr>
      </p:pic>
      <p:pic>
        <p:nvPicPr>
          <p:cNvPr id="290" name="Image 8" descr="LOG_essone.wmf"/>
          <p:cNvPicPr/>
          <p:nvPr/>
        </p:nvPicPr>
        <p:blipFill>
          <a:blip r:embed="rId18"/>
          <a:stretch/>
        </p:blipFill>
        <p:spPr>
          <a:xfrm>
            <a:off x="7605360" y="6559560"/>
            <a:ext cx="370440" cy="200880"/>
          </a:xfrm>
          <a:prstGeom prst="rect">
            <a:avLst/>
          </a:prstGeom>
          <a:ln>
            <a:noFill/>
          </a:ln>
        </p:spPr>
      </p:pic>
      <p:pic>
        <p:nvPicPr>
          <p:cNvPr id="291" name="Image 9" descr="LOG_st denis.png"/>
          <p:cNvPicPr/>
          <p:nvPr/>
        </p:nvPicPr>
        <p:blipFill>
          <a:blip r:embed="rId19"/>
          <a:stretch/>
        </p:blipFill>
        <p:spPr>
          <a:xfrm>
            <a:off x="8292240" y="6602040"/>
            <a:ext cx="496440" cy="151560"/>
          </a:xfrm>
          <a:prstGeom prst="rect">
            <a:avLst/>
          </a:prstGeom>
          <a:ln>
            <a:noFill/>
          </a:ln>
        </p:spPr>
      </p:pic>
      <p:pic>
        <p:nvPicPr>
          <p:cNvPr id="292" name="Image 10" descr="LOG_val de marne.wmf"/>
          <p:cNvPicPr/>
          <p:nvPr/>
        </p:nvPicPr>
        <p:blipFill>
          <a:blip r:embed="rId20"/>
          <a:stretch/>
        </p:blipFill>
        <p:spPr>
          <a:xfrm>
            <a:off x="9120240" y="6578280"/>
            <a:ext cx="393840" cy="181800"/>
          </a:xfrm>
          <a:prstGeom prst="rect">
            <a:avLst/>
          </a:prstGeom>
          <a:ln>
            <a:noFill/>
          </a:ln>
        </p:spPr>
      </p:pic>
      <p:pic>
        <p:nvPicPr>
          <p:cNvPr id="293" name="Image 11" descr="LOG_val doise.wmf"/>
          <p:cNvPicPr/>
          <p:nvPr/>
        </p:nvPicPr>
        <p:blipFill>
          <a:blip r:embed="rId21"/>
          <a:stretch/>
        </p:blipFill>
        <p:spPr>
          <a:xfrm>
            <a:off x="9811080" y="6565680"/>
            <a:ext cx="344160" cy="194400"/>
          </a:xfrm>
          <a:prstGeom prst="rect">
            <a:avLst/>
          </a:prstGeom>
          <a:ln>
            <a:noFill/>
          </a:ln>
        </p:spPr>
      </p:pic>
      <p:pic>
        <p:nvPicPr>
          <p:cNvPr id="294" name="Image 12" descr="LOG_ANR.wmf"/>
          <p:cNvPicPr/>
          <p:nvPr/>
        </p:nvPicPr>
        <p:blipFill>
          <a:blip r:embed="rId22"/>
          <a:stretch/>
        </p:blipFill>
        <p:spPr>
          <a:xfrm>
            <a:off x="5706720" y="6954480"/>
            <a:ext cx="326160" cy="141840"/>
          </a:xfrm>
          <a:prstGeom prst="rect">
            <a:avLst/>
          </a:prstGeom>
          <a:ln>
            <a:noFill/>
          </a:ln>
        </p:spPr>
      </p:pic>
      <p:pic>
        <p:nvPicPr>
          <p:cNvPr id="295" name="Image 13" descr="LOG_oseo.png"/>
          <p:cNvPicPr/>
          <p:nvPr/>
        </p:nvPicPr>
        <p:blipFill>
          <a:blip r:embed="rId23"/>
          <a:stretch/>
        </p:blipFill>
        <p:spPr>
          <a:xfrm>
            <a:off x="6369480" y="6943680"/>
            <a:ext cx="467280" cy="181080"/>
          </a:xfrm>
          <a:prstGeom prst="rect">
            <a:avLst/>
          </a:prstGeom>
          <a:ln>
            <a:noFill/>
          </a:ln>
        </p:spPr>
      </p:pic>
      <p:pic>
        <p:nvPicPr>
          <p:cNvPr id="296" name="Image 14" descr="LOG-europe.png"/>
          <p:cNvPicPr/>
          <p:nvPr/>
        </p:nvPicPr>
        <p:blipFill>
          <a:blip r:embed="rId24"/>
          <a:stretch/>
        </p:blipFill>
        <p:spPr>
          <a:xfrm>
            <a:off x="7166520" y="6882480"/>
            <a:ext cx="368640" cy="258120"/>
          </a:xfrm>
          <a:prstGeom prst="rect">
            <a:avLst/>
          </a:prstGeom>
          <a:ln>
            <a:noFill/>
          </a:ln>
        </p:spPr>
      </p:pic>
      <p:pic>
        <p:nvPicPr>
          <p:cNvPr id="297" name="Image 15" descr="LOG_yvelines.png"/>
          <p:cNvPicPr/>
          <p:nvPr/>
        </p:nvPicPr>
        <p:blipFill>
          <a:blip r:embed="rId25"/>
          <a:stretch/>
        </p:blipFill>
        <p:spPr>
          <a:xfrm>
            <a:off x="7891200" y="6905520"/>
            <a:ext cx="617760" cy="231840"/>
          </a:xfrm>
          <a:prstGeom prst="rect">
            <a:avLst/>
          </a:prstGeom>
          <a:ln>
            <a:noFill/>
          </a:ln>
        </p:spPr>
      </p:pic>
      <p:pic>
        <p:nvPicPr>
          <p:cNvPr id="298" name="Image 16" descr="LOG_92.wmf"/>
          <p:cNvPicPr/>
          <p:nvPr/>
        </p:nvPicPr>
        <p:blipFill>
          <a:blip r:embed="rId26"/>
          <a:stretch/>
        </p:blipFill>
        <p:spPr>
          <a:xfrm>
            <a:off x="8795160" y="6905520"/>
            <a:ext cx="305280" cy="19368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4970520" y="6296040"/>
            <a:ext cx="2220840" cy="21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fr-FR" sz="800">
                <a:latin typeface="Arial"/>
                <a:ea typeface="Geneva"/>
              </a:rPr>
              <a:t>Cluster and project funding partners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TextShape 1"/>
          <p:cNvSpPr txBox="1"/>
          <p:nvPr/>
        </p:nvSpPr>
        <p:spPr>
          <a:xfrm>
            <a:off x="977400" y="690480"/>
            <a:ext cx="9263160" cy="35424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FFFFFF"/>
                </a:solidFill>
                <a:latin typeface="DIN Next LT Pro Light"/>
              </a:rPr>
              <a:t>« SÉMINAIRE NATIONAL IMAGERIE OPTIQUE </a:t>
            </a:r>
            <a:r>
              <a:rPr lang="fr-FR" sz="2400" b="1" i="1">
                <a:solidFill>
                  <a:srgbClr val="FFFFFF"/>
                </a:solidFill>
                <a:latin typeface="DIN Next LT Pro Light"/>
              </a:rPr>
              <a:t>IN VIVO </a:t>
            </a:r>
            <a:r>
              <a:rPr lang="fr-FR" sz="2400" b="1">
                <a:solidFill>
                  <a:srgbClr val="FFFFFF"/>
                </a:solidFill>
                <a:latin typeface="DIN Next LT Pro Light"/>
              </a:rPr>
              <a:t>»
</a:t>
            </a:r>
            <a:r>
              <a:rPr lang="fr-FR" sz="1400" b="1">
                <a:solidFill>
                  <a:srgbClr val="FFFFFF"/>
                </a:solidFill>
                <a:latin typeface="DIN Next LT Pro Light"/>
              </a:rPr>
              <a:t>17 &amp; 18 SEPTEMBRE 2015 – AVIESAN (PARIS)
</a:t>
            </a:r>
            <a:r>
              <a:rPr lang="fr-FR" sz="2000" b="1">
                <a:solidFill>
                  <a:srgbClr val="FFFFFF"/>
                </a:solidFill>
                <a:latin typeface="DIN Next LT Pro Light"/>
              </a:rPr>
              <a:t>APPEL À MANIFESTATION D’INTÉRÊT
</a:t>
            </a:r>
            <a:r>
              <a:rPr lang="fr-FR" sz="2400">
                <a:solidFill>
                  <a:srgbClr val="FF0000"/>
                </a:solidFill>
                <a:latin typeface="DIN Next LT Pro Light"/>
              </a:rPr>
              <a:t>OFFRE DE SERVICES </a:t>
            </a:r>
            <a:r>
              <a:rPr lang="fr-FR" sz="200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 b="1">
                <a:solidFill>
                  <a:srgbClr val="FFFFFF"/>
                </a:solidFill>
                <a:latin typeface="DIN Next LT Pro Light"/>
              </a:rPr>
              <a:t>
</a:t>
            </a:r>
            <a:endParaRPr/>
          </a:p>
        </p:txBody>
      </p:sp>
      <p:sp>
        <p:nvSpPr>
          <p:cNvPr id="1690" name="TextShape 2"/>
          <p:cNvSpPr txBox="1"/>
          <p:nvPr/>
        </p:nvSpPr>
        <p:spPr>
          <a:xfrm>
            <a:off x="977760" y="4718160"/>
            <a:ext cx="8399520" cy="504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2400" i="1">
                <a:solidFill>
                  <a:srgbClr val="FFFFFF"/>
                </a:solidFill>
                <a:latin typeface="DIN Next LT Pro Light"/>
              </a:rPr>
              <a:t>PRESTATAIRE
(PRÉNOM, NOM &amp; ORGANISME)</a:t>
            </a:r>
            <a:endParaRPr/>
          </a:p>
        </p:txBody>
      </p:sp>
      <p:pic>
        <p:nvPicPr>
          <p:cNvPr id="1691" name="Picture 5"/>
          <p:cNvPicPr/>
          <p:nvPr/>
        </p:nvPicPr>
        <p:blipFill>
          <a:blip r:embed="rId2"/>
          <a:stretch/>
        </p:blipFill>
        <p:spPr>
          <a:xfrm>
            <a:off x="8153280" y="2197080"/>
            <a:ext cx="2303640" cy="173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1. PRÉSENTATION DU PRESTATAIRE</a:t>
            </a:r>
            <a:endParaRPr/>
          </a:p>
        </p:txBody>
      </p:sp>
      <p:sp>
        <p:nvSpPr>
          <p:cNvPr id="1693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94" name="CustomShape 3"/>
          <p:cNvSpPr/>
          <p:nvPr/>
        </p:nvSpPr>
        <p:spPr>
          <a:xfrm>
            <a:off x="376200" y="1693800"/>
            <a:ext cx="10009080" cy="14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</p:txBody>
      </p:sp>
      <p:pic>
        <p:nvPicPr>
          <p:cNvPr id="1695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2. L’OFFRE DE SERVICES</a:t>
            </a:r>
            <a:endParaRPr/>
          </a:p>
        </p:txBody>
      </p:sp>
      <p:sp>
        <p:nvSpPr>
          <p:cNvPr id="1697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8" name="CustomShape 3"/>
          <p:cNvSpPr/>
          <p:nvPr/>
        </p:nvSpPr>
        <p:spPr>
          <a:xfrm>
            <a:off x="376200" y="1693800"/>
            <a:ext cx="10009080" cy="14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</p:txBody>
      </p:sp>
      <p:pic>
        <p:nvPicPr>
          <p:cNvPr id="1699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3. CONTACT 
</a:t>
            </a:r>
            <a:endParaRPr/>
          </a:p>
        </p:txBody>
      </p:sp>
      <p:sp>
        <p:nvSpPr>
          <p:cNvPr id="1701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02" name="CustomShape 3"/>
          <p:cNvSpPr/>
          <p:nvPr/>
        </p:nvSpPr>
        <p:spPr>
          <a:xfrm>
            <a:off x="376200" y="1693800"/>
            <a:ext cx="10009080" cy="20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>
                <a:solidFill>
                  <a:srgbClr val="2A22D9"/>
                </a:solidFill>
                <a:latin typeface="DIN Next LT Pro Light"/>
                <a:ea typeface="MS PGothic"/>
              </a:rPr>
              <a:t>Adresse, mail, téléphone : 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/>
          </a:p>
          <a:p>
            <a:pPr lvl="2" algn="just">
              <a:lnSpc>
                <a:spcPct val="100000"/>
              </a:lnSpc>
            </a:pPr>
            <a:r>
              <a:rPr lang="fr-FR" sz="2300" strike="noStrike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/>
          </a:p>
          <a:p>
            <a:pPr lvl="2" algn="just">
              <a:lnSpc>
                <a:spcPct val="100000"/>
              </a:lnSpc>
            </a:pPr>
            <a:endParaRPr/>
          </a:p>
        </p:txBody>
      </p:sp>
      <p:pic>
        <p:nvPicPr>
          <p:cNvPr id="1703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21</Words>
  <Application>Microsoft Office PowerPoint</Application>
  <PresentationFormat>Personnalisé</PresentationFormat>
  <Paragraphs>12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45</vt:i4>
      </vt:variant>
      <vt:variant>
        <vt:lpstr>Titres des diapositives</vt:lpstr>
      </vt:variant>
      <vt:variant>
        <vt:i4>4</vt:i4>
      </vt:variant>
    </vt:vector>
  </HeadingPairs>
  <TitlesOfParts>
    <vt:vector size="49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TREBOSSEN Regine</cp:lastModifiedBy>
  <cp:revision>207</cp:revision>
  <cp:lastPrinted>2014-02-10T11:54:12Z</cp:lastPrinted>
  <dcterms:created xsi:type="dcterms:W3CDTF">2013-12-08T14:35:44Z</dcterms:created>
  <dcterms:modified xsi:type="dcterms:W3CDTF">2015-07-21T11:33:42Z</dcterms:modified>
  <dc:language>en-US</dc:language>
</cp:coreProperties>
</file>