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  <p:sldMasterId id="2147484129" r:id="rId38"/>
    <p:sldMasterId id="2147484142" r:id="rId39"/>
    <p:sldMasterId id="2147484155" r:id="rId40"/>
    <p:sldMasterId id="2147484168" r:id="rId41"/>
    <p:sldMasterId id="2147484181" r:id="rId42"/>
    <p:sldMasterId id="2147484194" r:id="rId43"/>
    <p:sldMasterId id="2147484207" r:id="rId44"/>
    <p:sldMasterId id="2147484220" r:id="rId45"/>
  </p:sldMasterIdLst>
  <p:sldIdLst>
    <p:sldId id="256" r:id="rId46"/>
    <p:sldId id="257" r:id="rId47"/>
    <p:sldId id="258" r:id="rId48"/>
    <p:sldId id="259" r:id="rId49"/>
    <p:sldId id="260" r:id="rId50"/>
  </p:sldIdLst>
  <p:sldSz cx="10688638" cy="7562850"/>
  <p:notesSz cx="678973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55" y="24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2" name="Image 3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3" name="Image 3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" name="Image 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0" name="Image 3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71" name="Image 3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5" name="Image 4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0" name="Image 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41" name="Image 44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5" name="Image 47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76" name="Image 47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5" name="Image 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16" name="Image 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3" name="Image 5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54" name="Image 5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91" name="Image 59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92" name="Image 59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29" name="Image 62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30" name="Image 62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67" name="Image 6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68" name="Image 66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5" name="Image 7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06" name="Image 7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3" name="Image 74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44" name="Image 7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1" name="Image 78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82" name="Image 78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9" name="Image 8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20" name="Image 8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7" name="Image 85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58" name="Image 85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95" name="Image 89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96" name="Image 89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33" name="Image 9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34" name="Image 93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1" name="Image 9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72" name="Image 97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0" name="Image 100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11" name="Image 101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49" name="Image 10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50" name="Image 10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8" name="Image 10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89" name="Image 108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27" name="Image 112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28" name="Image 112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6" name="Image 116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67" name="Image 11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5" name="Image 12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06" name="Image 12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4" name="Image 12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45" name="Image 12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83" name="Image 12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84" name="Image 1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22" name="Image 132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23" name="Image 132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61" name="Image 136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62" name="Image 136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00" name="Image 139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01" name="Image 140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9" name="Image 143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40" name="Image 1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8" name="Image 147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79" name="Image 14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5" name="Image 1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15" name="Image 1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16" name="Image 1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9" name="Image 15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50" name="Image 15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3" name="Image 15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84" name="Image 15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19" name="Image 16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20" name="Image 16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53" name="Image 16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54" name="Image 16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87" name="Image 168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88" name="Image 16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9" name="Image 1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80" name="Image 17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Image 21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14" name="Image 21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8" name="Image 24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49" name="Image 2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4" name="Image 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85" name="Image 28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4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6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6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6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6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image" Target="../media/image6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6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6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image" Target="../media/image6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image" Target="../media/image6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image" Target="../media/image6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2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image" Target="../media/image27.w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image" Target="../media/image28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image" Target="../media/image29.w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Relationship Id="rId14" Type="http://schemas.openxmlformats.org/officeDocument/2006/relationships/image" Target="../media/image29.wmf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image" Target="../media/image29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14.wmf"/><Relationship Id="rId26" Type="http://schemas.openxmlformats.org/officeDocument/2006/relationships/image" Target="../media/image22.wmf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7.wmf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13.wmf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2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1.wmf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0.png"/><Relationship Id="rId22" Type="http://schemas.openxmlformats.org/officeDocument/2006/relationships/image" Target="../media/image1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4" descr="BANDO-horizontal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dt"/>
          </p:nvPr>
        </p:nvSpPr>
        <p:spPr>
          <a:xfrm>
            <a:off x="9148680" y="7197840"/>
            <a:ext cx="9604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ftr"/>
          </p:nvPr>
        </p:nvSpPr>
        <p:spPr>
          <a:xfrm>
            <a:off x="7151400" y="6983280"/>
            <a:ext cx="3384360" cy="277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sldNum"/>
          </p:nvPr>
        </p:nvSpPr>
        <p:spPr>
          <a:xfrm>
            <a:off x="9993240" y="7197840"/>
            <a:ext cx="5428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fld id="{118521AD-9347-4095-A9B6-EAD99A96E797}" type="slidenum">
              <a:rPr lang="fr-FR" sz="2400"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bject 1"/>
          <p:cNvPicPr/>
          <p:nvPr/>
        </p:nvPicPr>
        <p:blipFill>
          <a:blip r:embed="rId14"/>
          <a:stretch/>
        </p:blipFill>
        <p:spPr>
          <a:xfrm>
            <a:off x="0" y="0"/>
            <a:ext cx="185760" cy="174600"/>
          </a:xfrm>
          <a:prstGeom prst="rect">
            <a:avLst/>
          </a:prstGeom>
          <a:ln>
            <a:noFill/>
          </a:ln>
        </p:spPr>
      </p:pic>
      <p:sp>
        <p:nvSpPr>
          <p:cNvPr id="478" name="CustomShape 1"/>
          <p:cNvSpPr/>
          <p:nvPr/>
        </p:nvSpPr>
        <p:spPr>
          <a:xfrm>
            <a:off x="0" y="1555920"/>
            <a:ext cx="10688760" cy="162216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023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482" name="PlaceHolder 4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77A836E8-24A8-407B-A9C7-E1D604EDE90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80878D6-71E2-49F2-BFC1-53880F178FE2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5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BC2BD31-8A07-45C3-A330-96517E9B79F2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9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EFE0A88-F471-4948-829A-D2A68A882317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3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DE33ADD8-690D-49D9-A0E1-BA74ED924667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9FBFDFB4-0504-41C8-B843-785F1A86DA5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FFBED0A5-45BC-4AC2-A92C-F66CF9D9F245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  <p:pic>
        <p:nvPicPr>
          <p:cNvPr id="3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1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1BF7B1B3-BEEF-4F7E-9CAE-AECF4FBED1A4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4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1FE9C8C-50D9-4A0B-9DC5-7D4DFA59531C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8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684C45FF-F841-45FF-AC42-490798F1AC6A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2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63868BB-C1C4-496C-AA38-63D223A549A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6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B3473746-DBB2-4413-ACBF-9F6D5669EC1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00" name="PlaceHolder 3"/>
          <p:cNvSpPr>
            <a:spLocks noGrp="1"/>
          </p:cNvSpPr>
          <p:nvPr>
            <p:ph type="sldNum"/>
          </p:nvPr>
        </p:nvSpPr>
        <p:spPr>
          <a:xfrm>
            <a:off x="7927920" y="6908760"/>
            <a:ext cx="2494080" cy="4017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5D9B181-B5FA-457D-95B0-12529A8E3398}" type="slidenum">
              <a:rPr lang="fr-FR" sz="900">
                <a:solidFill>
                  <a:srgbClr val="989898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38" name="PlaceHolder 3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104400" tIns="52200" rIns="104400" bIns="5220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97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063ECE46-2D7C-48F0-8DB6-F5B5F88548FD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97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7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4683DB5D-5C0C-4E61-9E68-45E7F9107A44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1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C088414-0835-4D9C-BB13-910C43543129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1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1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4578406-B3C5-467D-9F48-71265982A68C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52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B2ECCF92-3437-4766-B2FD-F97314799C2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53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54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55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4B3E8C2-FDA8-40F1-838D-C5B1A33261B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 descr="Vibration_CMJN"/>
          <p:cNvPicPr/>
          <p:nvPr/>
        </p:nvPicPr>
        <p:blipFill>
          <a:blip r:embed="rId14"/>
          <a:stretch/>
        </p:blipFill>
        <p:spPr>
          <a:xfrm>
            <a:off x="0" y="3305160"/>
            <a:ext cx="6186600" cy="954000"/>
          </a:xfrm>
          <a:prstGeom prst="rect">
            <a:avLst/>
          </a:prstGeom>
          <a:ln>
            <a:noFill/>
          </a:ln>
        </p:spPr>
      </p:pic>
      <p:pic>
        <p:nvPicPr>
          <p:cNvPr id="73" name="Picture 7" descr="image001"/>
          <p:cNvPicPr/>
          <p:nvPr/>
        </p:nvPicPr>
        <p:blipFill>
          <a:blip r:embed="rId15"/>
          <a:stretch/>
        </p:blipFill>
        <p:spPr>
          <a:xfrm>
            <a:off x="5595840" y="3224160"/>
            <a:ext cx="5092920" cy="1270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91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35360F45-2736-458C-875F-BFB8FB62EEDD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92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94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1A2CB1A0-2142-4636-A8DC-139B11EB5A0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30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91061FE-1061-4C25-A9B3-7E0A85985D5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31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32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33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5865890-5023-4417-B513-B500249B67A2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69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1C821060-00BC-437E-A3FF-F0EA3308B3C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70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72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C869E5EA-D1DE-4760-A01A-2CCC6ACFB20F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08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9EA2B331-F877-47AE-BCCF-C83E205FC8E6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09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11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EE61C945-9036-40B6-A1C4-DD4A0D30B964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47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99EE900B-35C7-40BD-9956-BC23AB0BFCD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48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49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50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1D916C8-F18E-4955-AE73-3E8D81E2E27E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86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FBAA9B23-C65B-49AC-91D6-EE2F436DDD2F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87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88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89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792E2DC-13E3-4812-A7AE-097ECF67D45C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25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D1F7ACC-5594-4867-A282-9478BB701FB1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26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28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03AB4328-84B8-4642-90D5-B90991865471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6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1E29C18F-A7FB-42EB-8B65-5C80D36B8BA1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6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6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7889638-6EAD-4CBB-BF01-E25DEBDFDC00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40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8F581C3-4686-4C62-BE93-D43A08021E94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40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40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34AEBF3-8763-4A36-9ED7-D98FC150BD81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Picture 6" descr="http://www.arnaudgobet.fr/wp-content/uploads/2013/03/logo-Medicen.jpg"/>
          <p:cNvPicPr/>
          <p:nvPr/>
        </p:nvPicPr>
        <p:blipFill>
          <a:blip r:embed="rId14"/>
          <a:stretch/>
        </p:blipFill>
        <p:spPr>
          <a:xfrm>
            <a:off x="6665760" y="446040"/>
            <a:ext cx="3659400" cy="811440"/>
          </a:xfrm>
          <a:prstGeom prst="rect">
            <a:avLst/>
          </a:prstGeom>
          <a:ln>
            <a:noFill/>
          </a:ln>
        </p:spPr>
      </p:pic>
      <p:pic>
        <p:nvPicPr>
          <p:cNvPr id="1442" name="Picture 7" descr="C:\Users\LLR\Pictures\Loïc\Small Business France\Communication\SBF web.jpg"/>
          <p:cNvPicPr/>
          <p:nvPr/>
        </p:nvPicPr>
        <p:blipFill>
          <a:blip r:embed="rId15"/>
          <a:stretch/>
        </p:blipFill>
        <p:spPr>
          <a:xfrm>
            <a:off x="293760" y="287280"/>
            <a:ext cx="2189160" cy="1293840"/>
          </a:xfrm>
          <a:prstGeom prst="rect">
            <a:avLst/>
          </a:prstGeom>
          <a:ln>
            <a:noFill/>
          </a:ln>
        </p:spPr>
      </p:pic>
      <p:sp>
        <p:nvSpPr>
          <p:cNvPr id="1443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4" name="PlaceHolder 2"/>
          <p:cNvSpPr>
            <a:spLocks noGrp="1"/>
          </p:cNvSpPr>
          <p:nvPr>
            <p:ph type="ftr"/>
          </p:nvPr>
        </p:nvSpPr>
        <p:spPr>
          <a:xfrm>
            <a:off x="3652560" y="7010280"/>
            <a:ext cx="33829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5" name="PlaceHolder 3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55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8283C8C7-AD61-4509-A83C-E68D6538773A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B3E8EF0F-A461-4C3E-BB26-C745DF327273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  <p:pic>
        <p:nvPicPr>
          <p:cNvPr id="11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AFFEAB3-0D95-4E59-91B3-B6E2FF25AC29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81" name="PlaceHolder 2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B70764FD-2D5F-4B48-8229-9C1475040FB6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  <p:sp>
        <p:nvSpPr>
          <p:cNvPr id="1482" name="PlaceHolder 3"/>
          <p:cNvSpPr>
            <a:spLocks noGrp="1"/>
          </p:cNvSpPr>
          <p:nvPr>
            <p:ph type="ftr"/>
          </p:nvPr>
        </p:nvSpPr>
        <p:spPr>
          <a:xfrm>
            <a:off x="3651120" y="7010280"/>
            <a:ext cx="338616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0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/>
              <a:buChar char="•"/>
            </a:pPr>
            <a:r>
              <a:rPr lang="en-US" sz="3600">
                <a:latin typeface="Century Gothic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3200">
                <a:latin typeface="Century Gothic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700">
                <a:latin typeface="Century Gothic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300">
                <a:latin typeface="Century Gothic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300">
                <a:latin typeface="Century Gothic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300">
                <a:latin typeface="Century Gothic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300">
                <a:latin typeface="Century Gothic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1" descr="COUV-PPT_ok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51" name="Picture 2" descr="X:\Charte graphique\bandeau des financeurs\bandeau der des der\bandeau 20140225.JPG"/>
          <p:cNvPicPr/>
          <p:nvPr/>
        </p:nvPicPr>
        <p:blipFill>
          <a:blip r:embed="rId15"/>
          <a:stretch/>
        </p:blipFill>
        <p:spPr>
          <a:xfrm>
            <a:off x="5183280" y="6445080"/>
            <a:ext cx="5235480" cy="9781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 1" descr="COUV-PPT_ok_GB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87" name="Image 5" descr="LOG-etat.wmf"/>
          <p:cNvPicPr/>
          <p:nvPr/>
        </p:nvPicPr>
        <p:blipFill>
          <a:blip r:embed="rId15"/>
          <a:stretch/>
        </p:blipFill>
        <p:spPr>
          <a:xfrm>
            <a:off x="5072040" y="6625440"/>
            <a:ext cx="389520" cy="502560"/>
          </a:xfrm>
          <a:prstGeom prst="rect">
            <a:avLst/>
          </a:prstGeom>
          <a:ln>
            <a:noFill/>
          </a:ln>
        </p:spPr>
      </p:pic>
      <p:pic>
        <p:nvPicPr>
          <p:cNvPr id="288" name="Image 6" descr="LOG_mairie paris.wmf"/>
          <p:cNvPicPr/>
          <p:nvPr/>
        </p:nvPicPr>
        <p:blipFill>
          <a:blip r:embed="rId16"/>
          <a:stretch/>
        </p:blipFill>
        <p:spPr>
          <a:xfrm>
            <a:off x="5681520" y="6656400"/>
            <a:ext cx="752400" cy="86040"/>
          </a:xfrm>
          <a:prstGeom prst="rect">
            <a:avLst/>
          </a:prstGeom>
          <a:ln>
            <a:noFill/>
          </a:ln>
        </p:spPr>
      </p:pic>
      <p:pic>
        <p:nvPicPr>
          <p:cNvPr id="289" name="Image 7" descr="LOG_IDF.wmf"/>
          <p:cNvPicPr/>
          <p:nvPr/>
        </p:nvPicPr>
        <p:blipFill>
          <a:blip r:embed="rId17"/>
          <a:stretch/>
        </p:blipFill>
        <p:spPr>
          <a:xfrm>
            <a:off x="6710040" y="6649920"/>
            <a:ext cx="579960" cy="96480"/>
          </a:xfrm>
          <a:prstGeom prst="rect">
            <a:avLst/>
          </a:prstGeom>
          <a:ln>
            <a:noFill/>
          </a:ln>
        </p:spPr>
      </p:pic>
      <p:pic>
        <p:nvPicPr>
          <p:cNvPr id="290" name="Image 8" descr="LOG_essone.wmf"/>
          <p:cNvPicPr/>
          <p:nvPr/>
        </p:nvPicPr>
        <p:blipFill>
          <a:blip r:embed="rId18"/>
          <a:stretch/>
        </p:blipFill>
        <p:spPr>
          <a:xfrm>
            <a:off x="7605360" y="6559560"/>
            <a:ext cx="370440" cy="200880"/>
          </a:xfrm>
          <a:prstGeom prst="rect">
            <a:avLst/>
          </a:prstGeom>
          <a:ln>
            <a:noFill/>
          </a:ln>
        </p:spPr>
      </p:pic>
      <p:pic>
        <p:nvPicPr>
          <p:cNvPr id="291" name="Image 9" descr="LOG_st denis.png"/>
          <p:cNvPicPr/>
          <p:nvPr/>
        </p:nvPicPr>
        <p:blipFill>
          <a:blip r:embed="rId19"/>
          <a:stretch/>
        </p:blipFill>
        <p:spPr>
          <a:xfrm>
            <a:off x="8292240" y="6602040"/>
            <a:ext cx="496440" cy="151560"/>
          </a:xfrm>
          <a:prstGeom prst="rect">
            <a:avLst/>
          </a:prstGeom>
          <a:ln>
            <a:noFill/>
          </a:ln>
        </p:spPr>
      </p:pic>
      <p:pic>
        <p:nvPicPr>
          <p:cNvPr id="292" name="Image 10" descr="LOG_val de marne.wmf"/>
          <p:cNvPicPr/>
          <p:nvPr/>
        </p:nvPicPr>
        <p:blipFill>
          <a:blip r:embed="rId20"/>
          <a:stretch/>
        </p:blipFill>
        <p:spPr>
          <a:xfrm>
            <a:off x="9120240" y="6578280"/>
            <a:ext cx="393840" cy="181800"/>
          </a:xfrm>
          <a:prstGeom prst="rect">
            <a:avLst/>
          </a:prstGeom>
          <a:ln>
            <a:noFill/>
          </a:ln>
        </p:spPr>
      </p:pic>
      <p:pic>
        <p:nvPicPr>
          <p:cNvPr id="293" name="Image 11" descr="LOG_val doise.wmf"/>
          <p:cNvPicPr/>
          <p:nvPr/>
        </p:nvPicPr>
        <p:blipFill>
          <a:blip r:embed="rId21"/>
          <a:stretch/>
        </p:blipFill>
        <p:spPr>
          <a:xfrm>
            <a:off x="9811080" y="6565680"/>
            <a:ext cx="344160" cy="194400"/>
          </a:xfrm>
          <a:prstGeom prst="rect">
            <a:avLst/>
          </a:prstGeom>
          <a:ln>
            <a:noFill/>
          </a:ln>
        </p:spPr>
      </p:pic>
      <p:pic>
        <p:nvPicPr>
          <p:cNvPr id="294" name="Image 12" descr="LOG_ANR.wmf"/>
          <p:cNvPicPr/>
          <p:nvPr/>
        </p:nvPicPr>
        <p:blipFill>
          <a:blip r:embed="rId22"/>
          <a:stretch/>
        </p:blipFill>
        <p:spPr>
          <a:xfrm>
            <a:off x="5706720" y="6954480"/>
            <a:ext cx="326160" cy="141840"/>
          </a:xfrm>
          <a:prstGeom prst="rect">
            <a:avLst/>
          </a:prstGeom>
          <a:ln>
            <a:noFill/>
          </a:ln>
        </p:spPr>
      </p:pic>
      <p:pic>
        <p:nvPicPr>
          <p:cNvPr id="295" name="Image 13" descr="LOG_oseo.png"/>
          <p:cNvPicPr/>
          <p:nvPr/>
        </p:nvPicPr>
        <p:blipFill>
          <a:blip r:embed="rId23"/>
          <a:stretch/>
        </p:blipFill>
        <p:spPr>
          <a:xfrm>
            <a:off x="6369480" y="6943680"/>
            <a:ext cx="467280" cy="181080"/>
          </a:xfrm>
          <a:prstGeom prst="rect">
            <a:avLst/>
          </a:prstGeom>
          <a:ln>
            <a:noFill/>
          </a:ln>
        </p:spPr>
      </p:pic>
      <p:pic>
        <p:nvPicPr>
          <p:cNvPr id="296" name="Image 14" descr="LOG-europe.png"/>
          <p:cNvPicPr/>
          <p:nvPr/>
        </p:nvPicPr>
        <p:blipFill>
          <a:blip r:embed="rId24"/>
          <a:stretch/>
        </p:blipFill>
        <p:spPr>
          <a:xfrm>
            <a:off x="7166520" y="6882480"/>
            <a:ext cx="368640" cy="258120"/>
          </a:xfrm>
          <a:prstGeom prst="rect">
            <a:avLst/>
          </a:prstGeom>
          <a:ln>
            <a:noFill/>
          </a:ln>
        </p:spPr>
      </p:pic>
      <p:pic>
        <p:nvPicPr>
          <p:cNvPr id="297" name="Image 15" descr="LOG_yvelines.png"/>
          <p:cNvPicPr/>
          <p:nvPr/>
        </p:nvPicPr>
        <p:blipFill>
          <a:blip r:embed="rId25"/>
          <a:stretch/>
        </p:blipFill>
        <p:spPr>
          <a:xfrm>
            <a:off x="7891200" y="6905520"/>
            <a:ext cx="617760" cy="231840"/>
          </a:xfrm>
          <a:prstGeom prst="rect">
            <a:avLst/>
          </a:prstGeom>
          <a:ln>
            <a:noFill/>
          </a:ln>
        </p:spPr>
      </p:pic>
      <p:pic>
        <p:nvPicPr>
          <p:cNvPr id="298" name="Image 16" descr="LOG_92.wmf"/>
          <p:cNvPicPr/>
          <p:nvPr/>
        </p:nvPicPr>
        <p:blipFill>
          <a:blip r:embed="rId26"/>
          <a:stretch/>
        </p:blipFill>
        <p:spPr>
          <a:xfrm>
            <a:off x="8795160" y="6905520"/>
            <a:ext cx="305280" cy="193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4970520" y="6296040"/>
            <a:ext cx="2220840" cy="2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800">
                <a:latin typeface="Arial"/>
                <a:ea typeface="Geneva"/>
              </a:rPr>
              <a:t>Cluster and project funding partners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TextShape 1"/>
          <p:cNvSpPr txBox="1"/>
          <p:nvPr/>
        </p:nvSpPr>
        <p:spPr>
          <a:xfrm>
            <a:off x="977400" y="690480"/>
            <a:ext cx="9263160" cy="35424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« SÉMINAIRE NATIONAL IMAGERIE OPTIQUE </a:t>
            </a:r>
            <a:r>
              <a:rPr lang="fr-FR" sz="2400" b="1" i="1">
                <a:solidFill>
                  <a:srgbClr val="FFFFFF"/>
                </a:solidFill>
                <a:latin typeface="DIN Next LT Pro Light"/>
              </a:rPr>
              <a:t>IN VIVO 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»
</a:t>
            </a:r>
            <a:r>
              <a:rPr lang="fr-FR" sz="1400" b="1">
                <a:solidFill>
                  <a:srgbClr val="FFFFFF"/>
                </a:solidFill>
                <a:latin typeface="DIN Next LT Pro Light"/>
              </a:rPr>
              <a:t>17 &amp; 18 SEPTEMBRE 2015 – AVIESAN (PARIS)
</a:t>
            </a:r>
            <a:r>
              <a:rPr lang="fr-FR" sz="2000" b="1">
                <a:solidFill>
                  <a:srgbClr val="FFFFFF"/>
                </a:solidFill>
                <a:latin typeface="DIN Next LT Pro Light"/>
              </a:rPr>
              <a:t>APPEL À MANIFESTATION D’INTÉRÊT
</a:t>
            </a:r>
            <a:r>
              <a:rPr lang="fr-FR" sz="2400">
                <a:solidFill>
                  <a:srgbClr val="FF0000"/>
                </a:solidFill>
                <a:latin typeface="DIN Next LT Pro Light"/>
              </a:rPr>
              <a:t>PROPOSITION DE PROJET </a:t>
            </a:r>
            <a:r>
              <a:rPr lang="fr-FR" sz="20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
</a:t>
            </a:r>
            <a:endParaRPr/>
          </a:p>
        </p:txBody>
      </p:sp>
      <p:sp>
        <p:nvSpPr>
          <p:cNvPr id="1690" name="TextShape 2"/>
          <p:cNvSpPr txBox="1"/>
          <p:nvPr/>
        </p:nvSpPr>
        <p:spPr>
          <a:xfrm>
            <a:off x="977760" y="4718160"/>
            <a:ext cx="8399520" cy="504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2400" i="1">
                <a:solidFill>
                  <a:srgbClr val="FFFFFF"/>
                </a:solidFill>
                <a:latin typeface="DIN Next LT Pro Light"/>
              </a:rPr>
              <a:t>TITRE DU PROJET
PORTEUR (PRÉNOM, NOM &amp; ORGANISME)</a:t>
            </a:r>
            <a:endParaRPr/>
          </a:p>
        </p:txBody>
      </p:sp>
      <p:pic>
        <p:nvPicPr>
          <p:cNvPr id="1691" name="Picture 5"/>
          <p:cNvPicPr/>
          <p:nvPr/>
        </p:nvPicPr>
        <p:blipFill>
          <a:blip r:embed="rId2"/>
          <a:stretch/>
        </p:blipFill>
        <p:spPr>
          <a:xfrm>
            <a:off x="8153280" y="2197080"/>
            <a:ext cx="2303640" cy="173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1. LE PROJET</a:t>
            </a:r>
            <a:endParaRPr/>
          </a:p>
        </p:txBody>
      </p:sp>
      <p:sp>
        <p:nvSpPr>
          <p:cNvPr id="1693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94" name="CustomShape 3"/>
          <p:cNvSpPr/>
          <p:nvPr/>
        </p:nvSpPr>
        <p:spPr>
          <a:xfrm>
            <a:off x="376200" y="1693800"/>
            <a:ext cx="10009080" cy="569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Thématique / Titre du projet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Objectifs</a:t>
            </a:r>
            <a:endParaRPr/>
          </a:p>
          <a:p>
            <a:pPr lvl="3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3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Livrables</a:t>
            </a:r>
            <a:endParaRPr/>
          </a:p>
          <a:p>
            <a:pPr lvl="3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3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</p:txBody>
      </p:sp>
      <p:pic>
        <p:nvPicPr>
          <p:cNvPr id="1695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2. LE CONSORTIUM</a:t>
            </a:r>
            <a:endParaRPr/>
          </a:p>
        </p:txBody>
      </p:sp>
      <p:sp>
        <p:nvSpPr>
          <p:cNvPr id="1697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8" name="CustomShape 3"/>
          <p:cNvSpPr/>
          <p:nvPr/>
        </p:nvSpPr>
        <p:spPr>
          <a:xfrm>
            <a:off x="376200" y="1693800"/>
            <a:ext cx="10009080" cy="20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Partenaires privés et/ou académiques (contact…)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699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3. COMPÉTENCES RECHERCHÉES</a:t>
            </a:r>
            <a:endParaRPr/>
          </a:p>
        </p:txBody>
      </p:sp>
      <p:sp>
        <p:nvSpPr>
          <p:cNvPr id="1701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2" name="CustomShape 3"/>
          <p:cNvSpPr/>
          <p:nvPr/>
        </p:nvSpPr>
        <p:spPr>
          <a:xfrm>
            <a:off x="376200" y="1693800"/>
            <a:ext cx="10009080" cy="20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Recherche compétences suivantes : 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703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4. CONTACT</a:t>
            </a:r>
            <a:endParaRPr/>
          </a:p>
        </p:txBody>
      </p:sp>
      <p:sp>
        <p:nvSpPr>
          <p:cNvPr id="1705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6" name="CustomShape 3"/>
          <p:cNvSpPr/>
          <p:nvPr/>
        </p:nvSpPr>
        <p:spPr>
          <a:xfrm>
            <a:off x="376200" y="1693800"/>
            <a:ext cx="10009080" cy="20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Adresse, mail, téléphone : 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707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41</Words>
  <Application>Microsoft Office PowerPoint</Application>
  <PresentationFormat>Personnalisé</PresentationFormat>
  <Paragraphs>26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45</vt:i4>
      </vt:variant>
      <vt:variant>
        <vt:lpstr>Titres des diapositives</vt:lpstr>
      </vt:variant>
      <vt:variant>
        <vt:i4>5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TREBOSSEN Regine</cp:lastModifiedBy>
  <cp:revision>207</cp:revision>
  <cp:lastPrinted>2014-02-10T11:54:12Z</cp:lastPrinted>
  <dcterms:created xsi:type="dcterms:W3CDTF">2013-12-08T14:35:44Z</dcterms:created>
  <dcterms:modified xsi:type="dcterms:W3CDTF">2015-07-21T11:35:59Z</dcterms:modified>
  <dc:language>en-US</dc:language>
</cp:coreProperties>
</file>